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g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72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Cailleadh an Dara Mac agus faightear é</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Inniu</a:t>
            </a:r>
            <a:r xmlns:a="http://schemas.openxmlformats.org/drawingml/2006/main">
              <a:rPr altLang="en-US" lang="ga" sz="4000">
                <a:solidFill>
                  <a:srgbClr val="ff0000"/>
                </a:solidFill>
              </a:rPr>
              <a:t> </a:t>
            </a:r>
            <a:r xmlns:a="http://schemas.openxmlformats.org/drawingml/2006/main">
              <a:rPr altLang="ko-KR" lang="ga" sz="4000">
                <a:solidFill>
                  <a:srgbClr val="ff0000"/>
                </a:solidFill>
              </a:rPr>
              <a:t>Tráth na gCeist</a:t>
            </a:r>
            <a:r xmlns:a="http://schemas.openxmlformats.org/drawingml/2006/main">
              <a:rPr altLang="en-US" lang="g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Conas a chaith an t-athair leis an dara mac nuair a tháinig sé ar ais?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Chiceáil sé amach an dara mac.</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bhuail sé an dara mac.</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Ní fhaca sé an dara mac.</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Chuir sé fáilte roimh an dara mac go sásta.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Chuir sé fáilte roimh an dara mac go sásta.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81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Féichiúnaí ar Bhfuil Deich Míle Buanna dlite dó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ga" sz="3600"/>
              <a:t>'Nár cheart go ndéanfá trócaire ar do chomhsheirbhíseach díreach mar a rinne mise ortsa?'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18:</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Bhí fear ann a raibh deich míle tallann aige ar an rí. Ghlac an rí trua leis an bhfear, chuir sé na fiacha ar ceal.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Ach nuair a d’imigh an fear sin amach, fuair sé duine dá chomhsheirbhíseach a raibh céad denarii dlite air. Rug sé air agus bhí fearg air. “Íoc ar ais an méid atá ort dom!”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Agus chaith sé a chomhsheirbhíseach isteach sa phríosún. Chuala an rí an scéala seo óna sheirbhíseach eile.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Ansin bhí fearg ar an rí agus ghlaoigh sé ar ais ar an seirbhíseach. “Chuir mé an fiacha sin ar fad ar ceal mar gheall ar d'impigh tú orm. Nár cheart go ndéanfá trócaire ar do chomhsheirbhísigh díreach mar a rinne mise ortsa?”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Dúirt Íosa, “Mar a thug ár nAthair atá ar neamh maithiúnas daoibhse, ba cheart daoibh a mhaitheamh dá chéile.”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Glanadh seirbhíseach as fiacha an-mhór de dheich míle tallann.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Ach níor mhaith sé dá chomhsheirbhíseach a raibh céad denarii dlite dó.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Is dearcadh mí-thaitneamhach é seo.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Bhí muid freisin maite agus a shábháil ag grásta trí Íosa.</a:t>
            </a:r>
            <a:r xmlns:a="http://schemas.openxmlformats.org/drawingml/2006/main">
              <a:rPr altLang="en-US" lang="ga" sz="3200">
                <a:solidFill>
                  <a:schemeClr val="tx1">
                    <a:lumMod val="65000"/>
                    <a:lumOff val="35000"/>
                  </a:schemeClr>
                </a:solidFill>
              </a:rPr>
              <a:t> </a:t>
            </a:r>
            <a:r xmlns:a="http://schemas.openxmlformats.org/drawingml/2006/main">
              <a:rPr altLang="ko-KR" lang="ga" sz="3200">
                <a:solidFill>
                  <a:schemeClr val="tx1">
                    <a:lumMod val="65000"/>
                    <a:lumOff val="35000"/>
                  </a:schemeClr>
                </a:solidFill>
              </a:rPr>
              <a:t>Mura ndéanaimid dearmad ar an ngrásta sin, caithfimid maithiúnas a thabhairt dóibh siúd a rinne éagóir orainn.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a thugann maithiúnas dúinn agus a thugann grá dúinn go dtí an deireadh.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Cé mhéad airgid a dhíscríobh an rí é??</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céad denarii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dhá chéad denarii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céad buanna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deich mílte buanna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deich mílte buanna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ga" sz="4000"/>
              <a:t>óir bhí mo mhac so marbh agus tá sé beo arís; cailleadh é agus faightear é.' Mar sin thosaigh siad ag ceiliúradh.</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Lúcás</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ga" sz="3600"/>
              <a:t>'Nár cheart go ndéanfá trócaire ar do chomhsheirbhíseach díreach mar a rinne mise ortsa?'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18:</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82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Hosanna do Mhac Dháiví!</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ga" sz="3600"/>
              <a:t>Ghlaoigh na sluaite a chuaigh roimhe agus iad siúd ina dhiaidh, "Hosanna do Mhac Dháiví!" "Is beannaithe an té a thagann in ainm an Tiarna!" "Hosanna in airde!"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ga" altLang="ko-KR" sz="2600">
                <a:solidFill>
                  <a:schemeClr val="tx1">
                    <a:lumMod val="65000"/>
                    <a:lumOff val="35000"/>
                  </a:schemeClr>
                </a:solidFill>
              </a:rPr>
              <a:t>Agus Íosa ag druidim le hIarúsailéim, chuir sé beirt dheisceabal uaithi, á rá: “Téigh go dtí an sráidbhaile, agus gheobhaidh tú asal in aice léi agus an t-asal aici. Scaoil iad agus tabhair chugam iad.”</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Chuaigh beirt dheisceabail isteach sa sráidbhaile agus rinne siad mar a d’ordaigh Íosa dóibh.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Fuair siad an t-asal. “Tá gá ag an Tiarna leo.” Ansin chuir an t-úinéir ar an bpointe boise iad.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Shuigh Íosa ar asal leanbh agus chuaigh isteach in Iarúsailéim. Na sluaite a chuaigh roimhe agus a scairt, "Hosanna do Mhac Dháiví!"</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Is de réir tuar taifeadta an Bhíobla a bhí an fhíric gur mharcaigh Íosa asal leanbh agus gur chuir na sluaite fáilte roimhe. Ach ní raibh a fhios ag aon duine faoi.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"Marcaigh Íosa searr asail, agus na sluaite ag béicíl,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'Hosanna do Mhac Dháiví!'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Bhí siad go léir prophesied sa Bhíobla.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Mhair Íosa trí chách géilleadh,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mar a bhí scríofa sa Bhíobla.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Ní mór dúinne a leanann Íosa cloí freisin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Briathar Dé go críochnúil.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ár rí fiú moladh agus glóir.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ga">
                <a:solidFill>
                  <a:schemeClr val="tx1">
                    <a:lumMod val="50000"/>
                    <a:lumOff val="50000"/>
                  </a:schemeClr>
                </a:solidFill>
              </a:rPr>
              <a:t>Uimh. 73 Briathar Dé</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ga" sz="4400"/>
              <a:t>Íosa Ardaíonn Lazarus ó na Marbh</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Cad a thiomána Íosa isteach Iarúsailéim?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searrach asail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capall leanbh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eilifint leanbh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camel leanbh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① </a:t>
            </a:r>
            <a:r xmlns:a="http://schemas.openxmlformats.org/drawingml/2006/main">
              <a:rPr altLang="ko-KR" lang="ga" sz="2800">
                <a:solidFill>
                  <a:srgbClr val="ff0000"/>
                </a:solidFill>
              </a:rPr>
              <a:t>searrach asail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ga" sz="3600"/>
              <a:t>Ghlaoigh na sluaite a chuaigh roimhe agus iad siúd ina dhiaidh, "Hosanna do Mhac Dháiví!" "Is beannaithe an té a thagann in ainm an Tiarna!" "Hosanna in airde!"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83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Is teach urnaí é mo theach.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ga" sz="3600"/>
              <a:t>"Tá sé sgríobhtha," ar seisean leo, "Go ngairfear tigh urnaighe ar mo theach-sa,' acht tá sibhse 'á dhéanamh 'n-a gharaidh robálaithe."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Chuaigh Íosa isteach i dteampall Iarúsailéim. Bhí go leor ceannaithe agus malairtithe airgid laistigh den teampall.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D’iompaigh Íosa boird na n-aistritheoirí airgid agus binsí na ndaoine a bhí ag díol colm ar ceal. Thiomáin sé go léir a bhí ag ceannach agus ag díol ann.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Dúirt Íosa go feargach, "Tá sé scríofa, Go dtabharfar teach urnaí de mo theach, ach tá tú ag déanamh garaidh robálaithe 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Thiomáin Íosa na ceannaithe amach as an teampall agus leighis sé na heasláin sa teampall.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ga" sz="3600">
                <a:solidFill>
                  <a:schemeClr val="tx1">
                    <a:lumMod val="65000"/>
                    <a:lumOff val="35000"/>
                  </a:schemeClr>
                </a:solidFill>
              </a:rPr>
              <a:t>Is é an teampall, an séipéal, an áit chun adhradh agus guí chun Dé.</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Bhí fearg ar Íosa leis an slua a d’iompaigh ina áit ghnó é.</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Cad chuige a dtagann tú go dtí an eaglais?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Sa séipéal, ní mór duit bualadh le Dia le adhradh agus paidir.</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úinéir na heaglaise. Is é Íosa an té a fhaigheann ár n-adhradh agus ár bpaidreacha ón eaglais.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ga" sz="3600"/>
              <a:t>Dúirt Íosa léi: "Is mise an aiséirí agus an bheatha. An té a chreideann ionamsa, beidh sé beo, cé go bhfaighidh sé bás;</a:t>
            </a:r>
            <a:endParaRPr xmlns:a="http://schemas.openxmlformats.org/drawingml/2006/main" altLang="ko-KR" lang="en-US" sz="3600"/>
          </a:p>
          <a:p>
            <a:pPr xmlns:a="http://schemas.openxmlformats.org/drawingml/2006/main" lvl="0">
              <a:defRPr/>
            </a:pPr>
            <a:r xmlns:a="http://schemas.openxmlformats.org/drawingml/2006/main">
              <a:rPr altLang="ko-KR" lang="ga" sz="3600"/>
              <a:t>agus an té a chónaíonn agus a chreideann ionamsa ní bhfaighidh sé bás go deo. An gcreideann tú é seo?"</a:t>
            </a:r>
            <a:endParaRPr xmlns:a="http://schemas.openxmlformats.org/drawingml/2006/main" altLang="ko-KR" lang="en-US" sz="3600"/>
          </a:p>
          <a:p>
            <a:pPr xmlns:a="http://schemas.openxmlformats.org/drawingml/2006/main" lvl="0">
              <a:defRPr/>
            </a:pPr>
            <a:r xmlns:a="http://schemas.openxmlformats.org/drawingml/2006/main">
              <a:rPr altLang="ko-KR" lang="g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11:</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Cé a thiomáin Íosa amach as an teampall?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Giúdaigh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Gentile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Sagart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Ceannaithe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Ceannaithe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ga" sz="3600"/>
              <a:t>"Tá sé sgríobhtha," ar seisean leo, "Go ngairfear tigh urnaighe ar mo theach-sa,' acht tá sibhse 'á dhéanamh 'n-a gharaidh robálaithe."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84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Nigh Íosa cosa a dheisceabail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ga" sz="3600"/>
              <a:t>Anois go bhfuil mise, bhur dTiarna agus bhur Múinteoir, tar éis bhur gcosa a ní, is cóir sibhse freisin cosa a chéile a ní.</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Bhí an suipéar deireanach ag Íosa lena dheisceabail. Bhí a fhios ag Íosa gurbh é seo a bhéile deireanach lena dheisceabail.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Thug Íosa uisce go tobann go dtí an cuan, agus thosaigh sé ar chosa a dheisceabail a ní ceann ar cheann.</a:t>
            </a:r>
            <a:r xmlns:a="http://schemas.openxmlformats.org/drawingml/2006/main">
              <a:rPr lang="g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Nuair a bhí seal Pheadair ann, dúirt Peadar: "Cén fáth a níonn an Tiarna ár gcosa? Ní nighfidh mé!"</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D'fhreagair Íosa. "Mura nighim do chosa, ní bhíonn baint ar bith agat féin ná agamsa leis. B'fhéidir nach dtuigeann tú go maith anois, ach lá amháin tuigfidh tú."</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"Nigh mé do chosa chun sampla a leagan síos. As seo amach, nigh cosa a chéile agus bí ar na daoine a fhreastalaíonn ar a chéile."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ga" sz="3600">
                <a:solidFill>
                  <a:schemeClr val="tx1">
                    <a:lumMod val="65000"/>
                    <a:lumOff val="35000"/>
                  </a:schemeClr>
                </a:solidFill>
              </a:rPr>
              <a:t>Ar fud an domhain, freastalaíonn fir íseal ar fhir ard, ach ar a mhalairt nigh Íosa cosa a dheisceabail agus thug suas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a shaol dúinn.</a:t>
            </a:r>
            <a:r xmlns:a="http://schemas.openxmlformats.org/drawingml/2006/main">
              <a:rPr altLang="en-US" lang="ga" sz="3600">
                <a:solidFill>
                  <a:schemeClr val="tx1">
                    <a:lumMod val="65000"/>
                    <a:lumOff val="35000"/>
                  </a:schemeClr>
                </a:solidFill>
              </a:rPr>
              <a:t> </a:t>
            </a:r>
            <a:r xmlns:a="http://schemas.openxmlformats.org/drawingml/2006/main">
              <a:rPr altLang="ko-KR" lang="ga" sz="3600">
                <a:solidFill>
                  <a:schemeClr val="tx1">
                    <a:lumMod val="65000"/>
                    <a:lumOff val="35000"/>
                  </a:schemeClr>
                </a:solidFill>
              </a:rPr>
              <a:t>Más deisceabail Íosa sinn, ba chóir go mbeadh áthas orainn freastal ar a chéile san áit íochtair, seachas a bheith ag iarraidh go gcaithfí linn san áit níos airde.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Lá amháin tháinig nuacht chuig Íosa. “Tá Lazarus tinn. Tar le do thoil go tapa agus leigheas air."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r xmlns:a="http://schemas.openxmlformats.org/drawingml/2006/main">
              <a:rPr altLang="en-US" lang="ga" sz="3600">
                <a:solidFill>
                  <a:srgbClr val="0070c0"/>
                </a:solidFill>
              </a:rPr>
              <a:t> </a:t>
            </a:r>
            <a:r xmlns:a="http://schemas.openxmlformats.org/drawingml/2006/main">
              <a:rPr altLang="ko-KR" lang="ga" sz="3600">
                <a:solidFill>
                  <a:srgbClr val="0070c0"/>
                </a:solidFill>
              </a:rPr>
              <a:t>tá..</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fear is airde, ach tá sé tar éis teacht go dtí an áit is ísle agus bhí sé sásta freastal orainn go léir.</a:t>
            </a:r>
            <a:r xmlns:a="http://schemas.openxmlformats.org/drawingml/2006/main">
              <a:rPr altLang="en-US" lang="g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Cé nár lig Íosa a chosa a ní?</a:t>
            </a:r>
            <a:r xmlns:a="http://schemas.openxmlformats.org/drawingml/2006/main">
              <a:rPr altLang="en-US" lang="g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Seán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Tomás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Peadar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Iúdás Iscariot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③ </a:t>
            </a:r>
            <a:r xmlns:a="http://schemas.openxmlformats.org/drawingml/2006/main">
              <a:rPr altLang="ko-KR" lang="ga" sz="2800">
                <a:solidFill>
                  <a:srgbClr val="ff0000"/>
                </a:solidFill>
              </a:rPr>
              <a:t>Peadar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ga" sz="3600"/>
              <a:t>Anois go bhfuil mise, bhur dTiarna agus bhur Múinteoir, tar éis bhur gcosa a ní, is cóir sibhse freisin cosa a chéile a ní.</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85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Íosa ag Guí ar an gCnoc</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Ag dul beagán níos faide uaidh, thit sé lena aghaidh go talamh agus ghuigh sé, "M'Athair, más féidir, go dtógfar an cupán seo díom. Ach ní mar is toil liomsa, ach mar is toil leatsa."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Matha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Tar éis dinnéir, chuaigh Íosa lena dheisceabail go dtí áit ar a dtugtar Gethsemane.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Dúirt Íosa leis na deisceabail, “Tá m'anam faoi léigear go dtí pointe an bháis. Fan anseo agus bí ag faire liom.”</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"M'Athair, más féidir, go dtógfar an cupán seo uaim, ach ní mar is toil liomsa, ach mar is toil leatsa." Ghuigh Íosa go dian. Ach thit na deisceabail i gcodladh domhain.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Dúirt Íosa agus a dheisceabail á dúiseacht aige, “Nach bhféadfá faire a dhéanamh orm ar feadh uair an chloig? Féach. Seo chugainn mo fhealltóir chun mé a ghabháil.”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Sa deireadh, lean Íosa na daoine a tháinig chun é a ghabháil. Bhí sé chun bás a íoc as ár bpeacaí ar an chros mar ba mhian le Dia.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Ach sular tháinig Íosa, fuair sé bás.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ga" altLang="ko-KR" sz="3600">
                <a:solidFill>
                  <a:schemeClr val="tx1">
                    <a:lumMod val="65000"/>
                    <a:lumOff val="35000"/>
                  </a:schemeClr>
                </a:solidFill>
              </a:rPr>
              <a:t>Bhí sé pianmhar do Íosa bás a íoc as ár bpeacaí ar an chros, ach bhí sé go hiomlán obedient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óir b'é toil Dé é.</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Ní mór dúinn a bheith ag súil ar dtús go gcomhlíontar toil Dé seachas mo thoil féin inár saol.</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Íosa</a:t>
            </a:r>
            <a:r xmlns:a="http://schemas.openxmlformats.org/drawingml/2006/main">
              <a:rPr lang="ga" altLang="en-US" sz="3600">
                <a:solidFill>
                  <a:srgbClr val="0070c0"/>
                </a:solidFill>
              </a:rPr>
              <a:t> </a:t>
            </a:r>
            <a:r xmlns:a="http://schemas.openxmlformats.org/drawingml/2006/main">
              <a:rPr lang="ga" altLang="ko-KR" sz="3600">
                <a:solidFill>
                  <a:srgbClr val="0070c0"/>
                </a:solidFill>
              </a:rPr>
              <a:t>tá..</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Tá Íosa gan pheaca sa tír seo mar go leanann sé go hiomlán toil Dé.</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Cá raibh Íosa ag guí sular gabhadh é?</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I teampall Iarúsailéim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Gethsemane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Seomra Uachtarach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Loch na Gaililí</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② </a:t>
            </a:r>
            <a:r xmlns:a="http://schemas.openxmlformats.org/drawingml/2006/main">
              <a:rPr lang="ga" altLang="ko-KR" sz="2800">
                <a:solidFill>
                  <a:srgbClr val="ff0000"/>
                </a:solidFill>
              </a:rPr>
              <a:t>Gethsemane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Ag dul beagán níos faide uaidh, thit sé lena aghaidh go talamh agus ghuigh sé, "M'Athair, más féidir, go dtógfar an cupán seo díom. Ach ní mar is toil liomsa, ach mar is toil leatsa."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Matha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86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Fuair Íosa bás ar an chros.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Ghlaoigh Íosa amach le guth ard, "A Athair, déanaim mo spiorad a thiomnú isteach i do lámha." Nuair a bhí an méid seo ráite aige, d’anáil sé a cheann deiridh.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Lúcás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23:</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Ghabh na saighdiúirí Rómhánacha Íosa, chaith coróin dealga ina cheann, rinneadh magadh air, d'iompair an chros é agus tugadh amach é lena chur chun báis.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Ansin, céasadh Íosa ar an chros in éineacht le beirt coirpeach. Sheas na daoine ag faire, agus na rialóirí fiú sneered air.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 Athair, maith dóibh, óir níl a fhios acu cad atá á dhéanamh acu.” Ghuigh Íosa ar a son siúd a mharaigh 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Dúirt Íosa, "Tá sé críochnaithe!" Agus chrom sé a cheann agus thug suas a spiorad.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ga" sz="2800">
                <a:solidFill>
                  <a:schemeClr val="tx1">
                    <a:lumMod val="65000"/>
                    <a:lumOff val="35000"/>
                  </a:schemeClr>
                </a:solidFill>
              </a:rPr>
              <a:t>Dúirt deirfiúr Lazarus le hÍosa a tháinig go déanach, "Íosa, dá mbeifeá anseo, ní bhfaigheadh mo dheartháir bás."</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Ag an nóiméad sin bhí cuirtíní an teampaill stróicthe ina dhá cheann ó bhun go barr. Chrith an talamh agus scoilt na carraigeacha. Nuair a chonaic na saighdiúirí a céasadh Íosa é seo, bhí faitíos orthu, agus dúirt siad, "Cinnte b'é Mac Dé é!"</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ga" altLang="ko-KR" sz="3600">
                <a:solidFill>
                  <a:schemeClr val="tx1">
                    <a:lumMod val="65000"/>
                    <a:lumOff val="35000"/>
                  </a:schemeClr>
                </a:solidFill>
              </a:rPr>
              <a:t>D’fhulaing Íosa gan pheaca agus fuair sé bás ar ár son, agus d’íoc ar ár bpeacaí.</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Mar sin, ní gá dúinn íoc as féin.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Bhí shábháil againn a bhuíochas sin do Íosa.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Ní mór dúinn dearmad a dhéanamh air seo ar feadh nóiméad.</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an Slánaitheoir a shábháil sinn ag fáil bháis ar son ár bpeacaí ar an chros.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Cé leis a céasadh Íosa?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Deisceabail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Mná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Sagairt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Coirpigh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④ </a:t>
            </a:r>
            <a:r xmlns:a="http://schemas.openxmlformats.org/drawingml/2006/main">
              <a:rPr lang="ga" altLang="ko-KR" sz="2800">
                <a:solidFill>
                  <a:srgbClr val="ff0000"/>
                </a:solidFill>
              </a:rPr>
              <a:t>Coirpigh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Ghlaoigh Íosa amach le guth ard, "A Athair, déanaim mo spiorad a thiomnú isteach i do lámha." Nuair a bhí an méid seo ráite aige, d’anáil sé a cheann deiridh.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Lúcás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23:</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87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An Tuama Folamh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Ag seo, chas sí timpeall agus chonaic sí Íosa ina sheasamh ann, ach níor thuig sí gurbh é Íosa a bhí ann.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Eoin</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20:</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Chuaigh Muire Magdalene go dtí an tuama chun Íosa marbh a fheiceáil. Ach, bhí doras cloiche an tuama oscailte.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Ní raibh aon chorp Íosa sa tuama. Shíl Muire gur ghoid duine éigin corp Íosa.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An chuma ar an aingeal agus d'iarr. "Cén fáth a bhfuil tú ag gol?" D'fhreagair Muire, "Ghoid duine éigin corp Íosa."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Dúirt Íosa, "Bain leat geata cloiche an tuama." D'ordaigh Íosa, "Tar amach, Lazarus."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Agus nuair a chas sí timpeall, bhí Íosa a tháinig ar ais beo. Ach níor aithin Muire Íosa. Níor shíl sí go dtiocfadh Íosa ar ais ar an saol.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 Mhuire...” Ach nuair a ghlaoigh Íosa, aithníonn Muire é. “A Thiarna, tá tú tar éis filleadh ar an saol i ndáiríre.” Aiséirí Íosa trí lá tar éis a bháis.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ga" altLang="ko-KR" sz="3300">
                <a:solidFill>
                  <a:schemeClr val="tx1">
                    <a:lumMod val="65000"/>
                    <a:lumOff val="35000"/>
                  </a:schemeClr>
                </a:solidFill>
              </a:rPr>
              <a:t>Níl aon duine ar domhan marbh</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a" altLang="ko-KR" sz="3300">
                <a:solidFill>
                  <a:schemeClr val="tx1">
                    <a:lumMod val="65000"/>
                    <a:lumOff val="35000"/>
                  </a:schemeClr>
                </a:solidFill>
              </a:rPr>
              <a:t>agus beo arís.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a" altLang="ko-KR" sz="3300">
                <a:solidFill>
                  <a:schemeClr val="tx1">
                    <a:lumMod val="65000"/>
                    <a:lumOff val="35000"/>
                  </a:schemeClr>
                </a:solidFill>
              </a:rPr>
              <a:t>Ach tá an t-aon duine, Íosa, a aiséirí ón mbás, fós beo.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a" altLang="ko-KR" sz="3300">
                <a:solidFill>
                  <a:schemeClr val="tx1">
                    <a:lumMod val="65000"/>
                    <a:lumOff val="35000"/>
                  </a:schemeClr>
                </a:solidFill>
              </a:rPr>
              <a:t>Deir an Bíobla go dtagann na daoine a chreideann in Íosa ar ais ar an saol freisin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a" altLang="ko-KR" sz="3300">
                <a:solidFill>
                  <a:schemeClr val="tx1">
                    <a:lumMod val="65000"/>
                    <a:lumOff val="35000"/>
                  </a:schemeClr>
                </a:solidFill>
              </a:rPr>
              <a:t>cosúil le Íosa.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a" altLang="ko-KR" sz="3300">
                <a:solidFill>
                  <a:schemeClr val="tx1">
                    <a:lumMod val="65000"/>
                    <a:lumOff val="35000"/>
                  </a:schemeClr>
                </a:solidFill>
              </a:rPr>
              <a:t>Mar sin ní mór dúinn gan ár ndóchas a chailleadh</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a" altLang="ko-KR" sz="3300">
                <a:solidFill>
                  <a:schemeClr val="tx1">
                    <a:lumMod val="65000"/>
                    <a:lumOff val="35000"/>
                  </a:schemeClr>
                </a:solidFill>
              </a:rPr>
              <a:t>don bheatha shíoraí.</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Tiarna na Bua a sháraigh an bás agus a tháinig ar ais ar an saol.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a cheap Muire nuair a chonaic sí nach raibh Íosa ar bith sa tuama?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Íosa curtha resurrected!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Ní hé seo an tuama Íosa!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Ghoid duine éigin marbh corp Íosa!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cheannaigh deisceabail corp marbh Íosa!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③ </a:t>
            </a:r>
            <a:r xmlns:a="http://schemas.openxmlformats.org/drawingml/2006/main">
              <a:rPr lang="ga" altLang="ko-KR" sz="2800">
                <a:solidFill>
                  <a:srgbClr val="ff0000"/>
                </a:solidFill>
              </a:rPr>
              <a:t>Ghoid duine éigin marbh corp Íosa!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Ag seo, chas sí timpeall agus chonaic sí Íosa ina sheasamh ann, ach níor thuig sí gurbh é Íosa a bhí ann.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Eoin</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20:</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88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Íosa a chuaigh suas chun na bhflaitheas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Tar éis dó an méid seo a rá, tógadh suas os comhair a súl é, agus chuir scamall i bhfolach óna radharc é.</a:t>
            </a:r>
            <a:r xmlns:a="http://schemas.openxmlformats.org/drawingml/2006/main">
              <a:rPr lang="g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Gabhadh na deisceabail, nach raibh a fhios acu go raibh Íosa aiséirí, faoi eagla agus díomá.</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Tháinig Íosa aiséirí agus sheas ina measc, thaispeáin sé a lámha agus a thaobh dóibh agus dúirt, “Stop a bheith faoi amhras agus creid.”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ga" sz="2800">
                <a:solidFill>
                  <a:schemeClr val="tx1">
                    <a:lumMod val="65000"/>
                    <a:lumOff val="35000"/>
                  </a:schemeClr>
                </a:solidFill>
              </a:rPr>
              <a:t>Ansin ionadh, trí lá tar éis a bháis, shiúil Lazarus amach. Bhí áthas ar dhaoine é seo a fheiceáil agus mhol siad Dia.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Ansin, dúirt Íosa go rachadh sé ar ais chuig a Athair, Dia agus gheall sé go seolfadh sé an Spiorad Naomh.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Agus d’ordaigh Íosa dá dheisceabail a bheith ina bhfinnéithe dó go deireadh an domhain, chun an soiscéal a shearmonú agus an briathar a theagasc.</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Tar éis dó na misin go léir ar an tír seo a chríochnú, chuaigh Íosa suas chun na bhflaitheas os comhair a dheisceabail. Agus gheall sé dúinn go dtiocfadh sé ar ais chun na tíre seo lá amháin.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ga" altLang="ko-KR" sz="3600">
                <a:solidFill>
                  <a:schemeClr val="tx1">
                    <a:lumMod val="65000"/>
                    <a:lumOff val="35000"/>
                  </a:schemeClr>
                </a:solidFill>
              </a:rPr>
              <a:t>D’ordaigh Íosa dá dheisceabail an soiscéal a shearmonú go foircinn an domhain sular tháinig sé suas ar neamh.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Grúpa de dheisceabail Íosa is ea an Eaglais.</a:t>
            </a:r>
            <a:r xmlns:a="http://schemas.openxmlformats.org/drawingml/2006/main">
              <a:rPr lang="ga" altLang="en-US" sz="3600">
                <a:solidFill>
                  <a:schemeClr val="tx1">
                    <a:lumMod val="65000"/>
                    <a:lumOff val="35000"/>
                  </a:schemeClr>
                </a:solidFill>
              </a:rPr>
              <a:t> </a:t>
            </a:r>
            <a:r xmlns:a="http://schemas.openxmlformats.org/drawingml/2006/main">
              <a:rPr lang="ga" altLang="ko-KR" sz="3600">
                <a:solidFill>
                  <a:schemeClr val="tx1">
                    <a:lumMod val="65000"/>
                    <a:lumOff val="35000"/>
                  </a:schemeClr>
                </a:solidFill>
              </a:rPr>
              <a:t>Mar dheisceabail Íosa, ní mór dúinn seanmóir an soiscéal i ngach áit. Agus ní mór dúinn a bheith finnéithe Íosa.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Tá Íosa fós beo, ina shuí ar dheis Dé, agus tiocfaidh sé ar ais go talamh mar a gealladh.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a thaispeáin Íosa aiséirí dá dheisceabail?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marcanna ingne ar na lámha agus na cosa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Marcanna dealg OH an ceann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Marcanna fuipeanna ar chúl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Bruises ar an duine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① </a:t>
            </a:r>
            <a:r xmlns:a="http://schemas.openxmlformats.org/drawingml/2006/main">
              <a:rPr lang="ga" altLang="ko-KR" sz="2800">
                <a:solidFill>
                  <a:srgbClr val="ff0000"/>
                </a:solidFill>
              </a:rPr>
              <a:t>marcanna ingne ar na lámha agus na cosa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Tar éis dó an méid seo a rá, tógadh suas os comhair a súl é, agus chuir scamall i bhfolach óna radharc é.</a:t>
            </a:r>
            <a:r xmlns:a="http://schemas.openxmlformats.org/drawingml/2006/main">
              <a:rPr lang="g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89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Tá an Spiorad Naomh tagtha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Líonadh iad go léir leis an Spiorad Naomh agus thosaigh siad ag labhairt i dteangacha eile de réir mar a chuir an Spiorad ar a gcumas iad.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Bhí na deisceabail in Iarúsailéim mar a dúirt Íosa. Nuair a tháinig lá na gCincíse, bhíodar go léir le chéile in aon áit amháin.</a:t>
            </a:r>
            <a:r xmlns:a="http://schemas.openxmlformats.org/drawingml/2006/main">
              <a:rPr lang="g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Thug Íosa Lazarus ar ais ar an saol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de réir a bhriathair.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Tá muid le bás a fháil lá éigin, ach táimid le bheith aiséirí toisc go gcreideann muid in Íosa.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Caithfidh tú a bheith i do Chríostaí a chónaíonn le dóchas an aiséirí.</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Go tobann tháinig fuaim cosúil le séideadh gaoithe foréigneach agus líonadh an teach ar fad ina raibh siad ina suí.</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Agus ansin bhí teanga tine ar cheann gach duine, agus ansin iad go léir a líonadh leis an Spiorad Naomh agus thosaigh sé ag labhairt i dteangacha eile.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Nuair a bhí ionadh ar chách, thosaigh Peadar ag seanmóir dóibh faoi Íosa agus faoin soiscéal.</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D’éist daoine leis an soiscéal, rinne siad aithrí, agus baisteadh iad. Baisteadh níos mó ná 3,000 duine an lá sin.</a:t>
            </a:r>
            <a:r xmlns:a="http://schemas.openxmlformats.org/drawingml/2006/main">
              <a:rPr lang="g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Chuir Íosa an Spiorad Naomh chuig a dheisceabail.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Thug an Spiorad Naomh eagna agus cumhacht do Pheadar chun an soiscéal a shearmonú.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Tá an Spiorad Naomh i gcroí gach duine a chreideann in Íosa.</a:t>
            </a:r>
            <a:r xmlns:a="http://schemas.openxmlformats.org/drawingml/2006/main">
              <a:rPr lang="ga" altLang="en-US" sz="3200">
                <a:solidFill>
                  <a:schemeClr val="tx1">
                    <a:lumMod val="65000"/>
                    <a:lumOff val="35000"/>
                  </a:schemeClr>
                </a:solidFill>
              </a:rPr>
              <a:t> </a:t>
            </a:r>
            <a:r xmlns:a="http://schemas.openxmlformats.org/drawingml/2006/main">
              <a:rPr lang="ga" altLang="ko-KR" sz="3200">
                <a:solidFill>
                  <a:schemeClr val="tx1">
                    <a:lumMod val="65000"/>
                    <a:lumOff val="35000"/>
                  </a:schemeClr>
                </a:solidFill>
              </a:rPr>
              <a:t>Ná déan dearmad gurb é an Spiorad Naomh an té a thugann eagna agus misneach dúinn chun an soiscéal a shearmonú, díreach mar a thug sé eagna agus cumhacht do Pheadar.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Seolann Íosa an Spiorad Naomh chuig gach duine a chreideann ann chun cabhrú linn.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a chuala siad nuair a tháinig an Spiorad Naomh?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fuaime trumpa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toirneach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séideadh gaoithe foréigneach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fuaim na paidreacha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③ </a:t>
            </a:r>
            <a:r xmlns:a="http://schemas.openxmlformats.org/drawingml/2006/main">
              <a:rPr lang="ga" altLang="ko-KR" sz="2800">
                <a:solidFill>
                  <a:srgbClr val="ff0000"/>
                </a:solidFill>
              </a:rPr>
              <a:t>séideadh gaoithe foréigneach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Líonadh iad go léir leis an Spiorad Naomh agus thosaigh siad ag labhairt i dteangacha eile de réir mar a chuir an Spiorad ar a gcumas iad.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90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D’inis Pilib an Soiscéal don Aetóip</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Ansin thosaigh Pilib leis an sliocht sin den Scrioptúr agus d’inis sé an dea-scéal dó faoi Íosa.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8:</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ga" sz="4000"/>
              <a:t>óir bhí mo mhac so marbh agus tá sé beo arís; cailleadh é agus faightear é.' Mar sin thosaigh siad ag ceiliúradh.</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Lúcás</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máistir na beatha a thugann na mairbh ar ais.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Lá amháin dúirt aingeal an Tiarna le Pilib a chreid in Íosa “Téigh ó dheas go bóthar an fhásaigh.”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ga" altLang="ko-KR" sz="3100">
                <a:solidFill>
                  <a:schemeClr val="tx1">
                    <a:lumMod val="65000"/>
                    <a:lumOff val="35000"/>
                  </a:schemeClr>
                </a:solidFill>
              </a:rPr>
              <a:t>Thosaigh sé amach go dtí an fásach theas mar a dúirt an t-aingeal. N'fheadar cén fáth ar chuir an t-aingeal é </a:t>
            </a:r>
            <a:r xmlns:a="http://schemas.openxmlformats.org/drawingml/2006/main">
              <a:rPr lang="ga"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San am sin, an eunuch a bhí i gceannas ar airgead do thír na hAetóipe, bhí ar an wagon, léamh scríbhinní an fáidh Isaiah. Philip i dteagmháil agus d'iarr. "An dtuigeann tú cad atá á léamh agat?"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“Conas is féidir liom é a thuiscint,” a dúirt sé, “mura míníonn duine dom é?” Thosaigh Pilib leis an sliocht sin den Scrioptúr agus d’inis sé an dea-scéal dó faoi Íosa.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Tar éis don Aetópach Íosa a fháil, d’fhill sé ar a thír go sona sásta. Ghabh Pilib buíochas leis an Spiorad Naomh as é a threorú ansin.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Ní fhéadfadh Pilib a thuiscint go hiomlán ach chloígh sé le hordú an Spioraid Naoimh. Mar sin d’fhéadfadh sé an soiscéal a shearmonú don Aetóip.</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Uaireanta táimid i gcás nach féidir linn a thuiscint.</a:t>
            </a:r>
            <a:r xmlns:a="http://schemas.openxmlformats.org/drawingml/2006/main">
              <a:rPr lang="ga" altLang="en-US" sz="3200">
                <a:solidFill>
                  <a:schemeClr val="tx1">
                    <a:lumMod val="65000"/>
                    <a:lumOff val="35000"/>
                  </a:schemeClr>
                </a:solidFill>
              </a:rPr>
              <a:t> </a:t>
            </a:r>
            <a:r xmlns:a="http://schemas.openxmlformats.org/drawingml/2006/main">
              <a:rPr lang="ga" altLang="ko-KR" sz="3200">
                <a:solidFill>
                  <a:schemeClr val="tx1">
                    <a:lumMod val="65000"/>
                    <a:lumOff val="35000"/>
                  </a:schemeClr>
                </a:solidFill>
              </a:rPr>
              <a:t>Ach má tá muinín agat as Dia agus go gcloíonn tú leis sa Spiorad Naomh fiú ag an nóiméad sin, is féidir leat a bheith i do fhear creidimh freisin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a shearmann an soiscéal.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an té a stiúrann an caidreamh ar cheart dúinn bualadh leis.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é an eunuch Aetópach ar bhuail Pilib i gceannas air?</a:t>
            </a:r>
            <a:r xmlns:a="http://schemas.openxmlformats.org/drawingml/2006/main">
              <a:rPr lang="g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Bhí sé i gceannas ar an arm.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Bhí sé ina chócaire dá thír.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sé</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bhí</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isteach</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muirear</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de</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aige</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tíre</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airgead.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rialú sé na tíre adhartha.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③ </a:t>
            </a:r>
            <a:r xmlns:a="http://schemas.openxmlformats.org/drawingml/2006/main">
              <a:rPr lang="ga" altLang="ko-KR" sz="2800">
                <a:solidFill>
                  <a:srgbClr val="ff0000"/>
                </a:solidFill>
              </a:rPr>
              <a:t>Bhí sé i gceannas ar airgead a thíre.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Ansin thosaigh Pilib leis an sliocht sin den Scrioptúr agus d’inis sé an dea-scéal dó faoi Íosa.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8:</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91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Buaileann Sól le hÍosa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Cé mhéad lá atá caite ó fuair Lazarus bás nuair a tháinig Íosa?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lá amháin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dhá lá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trí lá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ceithre lá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③ </a:t>
            </a:r>
            <a:r xmlns:a="http://schemas.openxmlformats.org/drawingml/2006/main">
              <a:rPr altLang="ko-KR" lang="ga" sz="2800">
                <a:solidFill>
                  <a:srgbClr val="ff0000"/>
                </a:solidFill>
              </a:rPr>
              <a:t>trí lá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ga" altLang="ko-KR" sz="3600"/>
              <a:t>Thit sé go talamh agus chuala sé glór ag rá leis: "A Shauil, a Shóil, cén fáth a bhfuil tú ag déanamh géarleanúint orm?"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9:</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Bhí fear darbh ainm Sól a raibh fuath aige dóibh siúd a chreid in Íosa, agus bhí fuath aige don eaglais.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Bhí an oiread sin fuath ag Sól ar Íosa gur chuaigh sé go dtí an Damaisc chun na Críostaithe a ghabháil.</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Agus é ag druidim leis an Damaisc agus é ar a thuras, tháinig solas ó neamh timpeall air go tobann. Chuala sé glór: “A Shauil, a Shóil, cén fáth a ndéanann tú géarleanúint orm?”</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“Cé thú féin, a Thiarna?” a d'fhiafraigh Sól. "Is mise Íosa, a bhfuil tú ag géarleanúint." Bhí ionadh ar Shól go raibh Íosa beo. Shíl sé go raibh Íosa marbh.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Tháinig Sól, a bhuail Íosa, ina fhear nua. Mar sin rinneadh Pól an Apost air de, a d’oibrigh go dian chun an soiscéal a shearmonú do na Gentiles, agus a scríobh go leor leabhar Bíobla.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Fear a bhí i Sól a rinne géarleanúint ar an eaglais, ach thug Dia apostle air.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Bhí saol iomlán difriúil ag Sól, a bhuail le hÍosa, ná mar a bhí roimhe.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Cad iad na hathruithe atá déanta agat?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ó bhuail tú Íosa?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Ní mór dóibh siúd a bhuaileann le Íosa saol difriúil ná riamh a bheith acu.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an té a thugann maithiúnas do na drochdhaoine mar Shól agus a ghlaonn isteach agus a shocraíonn mar oibrithe iad.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Cén fáth a ndeachaigh Sól go Damaisc?</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Críostaithe a ghabháil.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Chun turas a bheith agat.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Go mbeadh adhartha.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Chun seanmóir an soiscéal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① </a:t>
            </a:r>
            <a:r xmlns:a="http://schemas.openxmlformats.org/drawingml/2006/main">
              <a:rPr lang="ga" altLang="ko-KR" sz="2800">
                <a:solidFill>
                  <a:srgbClr val="ff0000"/>
                </a:solidFill>
              </a:rPr>
              <a:t>Críostaithe a ghabháil.</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ga" altLang="ko-KR" sz="3600"/>
              <a:t>Thit sé go talamh agus chuala sé glór ag rá leis: "A Shauil, a Shóil, cén fáth a bhfuil tú ag déanamh géarleanúint orm?"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9:</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ga" sz="3600"/>
              <a:t>Dúirt Íosa léi: "Is mise an aiséirí agus an bheatha. An té a chreideann ionamsa, beidh sé beo, cé go bhfaighidh sé bás;</a:t>
            </a:r>
            <a:endParaRPr xmlns:a="http://schemas.openxmlformats.org/drawingml/2006/main" altLang="ko-KR" lang="en-US" sz="3600"/>
          </a:p>
          <a:p>
            <a:pPr xmlns:a="http://schemas.openxmlformats.org/drawingml/2006/main" lvl="0">
              <a:defRPr/>
            </a:pPr>
            <a:r xmlns:a="http://schemas.openxmlformats.org/drawingml/2006/main">
              <a:rPr altLang="ko-KR" lang="ga" sz="3600"/>
              <a:t>agus an té a chónaíonn agus a chreideann ionamsa ní bhfaighidh sé bás go deo. An gcreideann tú é seo?"</a:t>
            </a:r>
            <a:endParaRPr xmlns:a="http://schemas.openxmlformats.org/drawingml/2006/main" altLang="ko-KR" lang="en-US" sz="3600"/>
          </a:p>
          <a:p>
            <a:pPr xmlns:a="http://schemas.openxmlformats.org/drawingml/2006/main" lvl="0">
              <a:defRPr/>
            </a:pPr>
            <a:r xmlns:a="http://schemas.openxmlformats.org/drawingml/2006/main">
              <a:rPr altLang="ko-KR" lang="g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11:</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92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Cara maith Pól,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Ach ghabh Barnabas é agus thug sé go dtí na haspail é. D’inis sé dóibh mar a chonaic Sól ar a thuras an Tiarna agus gur labhair an Tiarna leis, agus mar a rinne sé seanmóireacht gan eagla sa Damaisc in ainm Íosa.</a:t>
            </a:r>
            <a:r xmlns:a="http://schemas.openxmlformats.org/drawingml/2006/main">
              <a:rPr lang="g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Tar éis do Phól bualadh le hÍosa, theastaigh uaidh bualadh le deisceabail Íosa.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Ach bhí eagla ar dheisceabail Íosa roimh Phól. Toisc nach raibh a fhios acu gur chreid sé in Íosa tar éis do Phól bualadh le hÍosa.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Chuidigh Barnabas le Pól. “Bhuail sé go mór le Íosa agus d'athraigh sé go hiomlán!”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"Chonaic mé Pól ag seanmóireacht sa Damaisc freisin, áit a ndeachaigh sé chun na Críostaithe a ghabháil!" Rinne na deisceabail cairde le Pól gan stró.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Ina dhiaidh sin, rinne Barnabas agus Pól cairde maithe agus thaistil siad ar fud an domhain chun an soiscéal a shearmonú le chéile.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Bhuail Pól, a rinne géarleanúint ar an eaglais, le hÍosa agus rinneadh fear nua de, ach níor chreid daoine 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Ach d’ullmhaigh Dia Barnabas agus rinne sé 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comhoibrí maith do Phól.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Cosúil le Pól agus Barnabas, ba chóir dúinn a bheith ina gcairde creidimh maithe agus cabhrú lena chéile.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Cuireann Íosa cara chugainn ar féidir leis cabhrú linn nuair a bhíonn muid i dtrioblóid.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Cé a chabhraigh le Pól agus a tháinig chun bheith ina chairde nuair a bhí sé i dtrioblóid?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Peadar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Seán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③ </a:t>
            </a:r>
            <a:r xmlns:a="http://schemas.openxmlformats.org/drawingml/2006/main">
              <a:rPr lang="ga"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74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An Claochlú Íosa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Ach ghabh Barnabas é agus thug sé go dtí na haspail é. D’inis sé dóibh mar a chonaic Sól ar a thuras an Tiarna agus gur labhair an Tiarna leis, agus mar a rinne sé seanmóireacht gan eagla sa Damaisc in ainm Íosa.</a:t>
            </a:r>
            <a:r xmlns:a="http://schemas.openxmlformats.org/drawingml/2006/main">
              <a:rPr lang="g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93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Dorcas, a tháinig ar ais ar an saol.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ga" altLang="ko-KR" sz="3600"/>
              <a:t>Chuir Peadar amach as an seomra iad go léir; ansin chuaigh sé síos ar a ghlúine agus guí. Ag casadh i dtreo an bhean mhairbh, dúirt sé, "Tabitha, éirigh." D’oscail sí a súile, agus chonaic sí Peadar ina suí.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9:</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Bhí deisceabal darbh ainm Dorcas ann, a bhíonn i gcónaí ag déanamh an mhaith agus ag cabhrú leis na boicht.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Thart ar an am sin tháinig tinneas uirthi agus fuair sí bás. Bhí a comharsan an-bhrónach agus thug siad Peadar ar ais.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Nuair a shroich Peadar bhí gach duine a fuair cúnamh uaithi ag caoineadh, ag taispeáint na n-éadaí a bhí faighte aige mar bhronntanas.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Chuir Peadar amach as an seomra iad go léir; ansin chuaigh sé síos ar a ghlúin agus guí.</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“Dorcas, éirigh!” arsa Peadar. D'oscail sí a súile, agus shuigh suas go bhfaca sí Peadar. Agus é seo á fheiceáil, bhí gach duine sásta agus chreid go leor daoine sa sráidbhaile sin in Íosa.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Bhí Peadar ina dheisceabal ag Íosa, agus bhí sé in ann an rud a rinne Íosa a dhéanamh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nuair a bhí sé ar an talamh seo.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000">
                <a:solidFill>
                  <a:schemeClr val="tx1">
                    <a:lumMod val="65000"/>
                    <a:lumOff val="35000"/>
                  </a:schemeClr>
                </a:solidFill>
              </a:rPr>
              <a:t>Dúirt Íosa lena dheisceabail go ndéanfadh siad an rud céanna a rinne sé.</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ga" altLang="ko-KR" sz="3000">
                <a:solidFill>
                  <a:schemeClr val="tx1">
                    <a:lumMod val="65000"/>
                    <a:lumOff val="35000"/>
                  </a:schemeClr>
                </a:solidFill>
              </a:rPr>
              <a:t>Is deisceabail Íosa muid.</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ga" altLang="ko-KR" sz="3000">
                <a:solidFill>
                  <a:schemeClr val="tx1">
                    <a:lumMod val="65000"/>
                    <a:lumOff val="35000"/>
                  </a:schemeClr>
                </a:solidFill>
              </a:rPr>
              <a:t>Ní mór dúinn a fhoghlaim agus a mheabhrú cad a rinne Íosa sa tír seo agus na rudaí céanna Íosa a dhéanamh.</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Tugann Íosa cumhacht dá dheisceabail ionas gur féidir leo an soiscéal a shearmonú.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ga" sz="3600"/>
              <a:t>Ann sin a hathraíodh é os a gcomhair. Scairt a aghaidh mar an ghrian, agus bhí a chuid éadaí chomh bán leis an solas.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17:</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Nuair a tháinig Peadar go Dorcas, bhí daoine brónach agus cad a thaispeáin siad dó?</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Éadaí a bhí déanta ag Dorcas.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Béilí a bhí déanta ag Dorcas.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mac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litir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① </a:t>
            </a:r>
            <a:r xmlns:a="http://schemas.openxmlformats.org/drawingml/2006/main">
              <a:rPr lang="ga" altLang="ko-KR" sz="2800">
                <a:solidFill>
                  <a:srgbClr val="ff0000"/>
                </a:solidFill>
              </a:rPr>
              <a:t>Éadaí a bhí déanta ag Dorcas.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ga" altLang="ko-KR" sz="3600"/>
              <a:t>Chuir Peadar amach as an seomra iad go léir; ansin chuaigh sé síos ar a ghlúine agus guí. Ag casadh i dtreo an bhean mhairbh, dúirt sé, "Tabitha, éirigh." D’oscail sí a súile, agus chonaic sí Peadar ina suí.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9:</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94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Cornelius, Gentile Shábháil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Bhí ionadh ar na creidmhigh timpeallghearrtha a tháinig in éineacht le Peadar gur doirteadh bronntanas an Spioraid Naoimh ar na Gentiles fiú.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 10:</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ga" altLang="ko-KR" sz="2500">
                <a:solidFill>
                  <a:schemeClr val="tx1">
                    <a:lumMod val="65000"/>
                    <a:lumOff val="35000"/>
                  </a:schemeClr>
                </a:solidFill>
              </a:rPr>
              <a:t>Ag Caesarea bhí fear darbh ainm Cornelius, céad-cheannaire sa Reisimint Iodálach ar a dtugtaí.</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ga" altLang="ko-KR" sz="2500">
                <a:solidFill>
                  <a:schemeClr val="tx1">
                    <a:lumMod val="65000"/>
                    <a:lumOff val="35000"/>
                  </a:schemeClr>
                </a:solidFill>
              </a:rPr>
              <a:t>Bhí sé féin agus a chlann go léir diaga agus eagla Dé orthu; thug sé go fial dóibh siúd a bhí i ngátar agus ghuí chun Dé go rialta.</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Lá amháin, chuala Cornelius glór Dé agus é ag guí. “Cuir fir chuig duine darbh ainm Peadar.”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ga" altLang="ko-KR" sz="2400">
                <a:solidFill>
                  <a:schemeClr val="tx1">
                    <a:lumMod val="65000"/>
                    <a:lumOff val="35000"/>
                  </a:schemeClr>
                </a:solidFill>
              </a:rPr>
              <a:t>San am sin, chonaic Peadar fís san urnaí freisin. Thug Dia ainmhithe ó neamh dó nach bhféadfadh Giúdaigh a ithe agus d’ordaigh dó iad a ithe.</a:t>
            </a:r>
            <a:r xmlns:a="http://schemas.openxmlformats.org/drawingml/2006/main">
              <a:rPr lang="ga" altLang="en-US" sz="2400">
                <a:solidFill>
                  <a:schemeClr val="tx1">
                    <a:lumMod val="65000"/>
                    <a:lumOff val="35000"/>
                  </a:schemeClr>
                </a:solidFill>
              </a:rPr>
              <a:t> </a:t>
            </a:r>
            <a:r xmlns:a="http://schemas.openxmlformats.org/drawingml/2006/main">
              <a:rPr lang="ga" altLang="ko-KR" sz="2400">
                <a:solidFill>
                  <a:schemeClr val="tx1">
                    <a:lumMod val="65000"/>
                    <a:lumOff val="35000"/>
                  </a:schemeClr>
                </a:solidFill>
              </a:rPr>
              <a:t>“Ná glaoigh ar aon ní neamhghlan a rinne Dia glan.”</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Sa deireadh, lean Peadar na fir a sheol Cornelius agus chuaigh sé go dtí teach Cornelius.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ga" altLang="ko-KR" sz="2400">
                <a:solidFill>
                  <a:schemeClr val="tx1">
                    <a:lumMod val="65000"/>
                    <a:lumOff val="35000"/>
                  </a:schemeClr>
                </a:solidFill>
              </a:rPr>
              <a:t>Sheirm Peadar Íosa agus an soiscéal dóibh do Chornelius agus dá theaghlach. Ansin tháinig an Spiorad Naomh anuas orthu. Thuig sé ag féachaint ar seo; "Is féidir fiú na Gentiles a shábháil má chreideann siad in Íosa!"</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ga" altLang="ko-KR" sz="3400">
                <a:solidFill>
                  <a:schemeClr val="tx1">
                    <a:lumMod val="65000"/>
                    <a:lumOff val="35000"/>
                  </a:schemeClr>
                </a:solidFill>
              </a:rPr>
              <a:t>Shíl Peadar nach bhféadfadh ach Giúdaigh a chreidiúint in Íosa agus a shábháil.</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ga" altLang="ko-KR" sz="3400">
                <a:solidFill>
                  <a:schemeClr val="tx1">
                    <a:lumMod val="65000"/>
                    <a:lumOff val="35000"/>
                  </a:schemeClr>
                </a:solidFill>
              </a:rPr>
              <a:t>Ach níl aon leithcheal i soiscéal Dé i measc mhuintir uile an domhain.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ga" altLang="ko-KR" sz="3400">
                <a:solidFill>
                  <a:schemeClr val="tx1">
                    <a:lumMod val="65000"/>
                    <a:lumOff val="35000"/>
                  </a:schemeClr>
                </a:solidFill>
              </a:rPr>
              <a:t>Ní mór dúinn an soiscéal a sheanmóir do gach duine ar domhan ionas gur féidir iad a shábháil.</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Thóg Íosa Peadar, Séamas agus Eoin leis, agus threoraigh sé iad féin suas sliabh ard leo féin.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Tugann Íosa slánú do gach duine a chreideann ann, beag beann ar náisiúntacht nó stádas.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Cén fhís a chonaic Peadar agus é ag guí?</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Íosa anuas ó neamh.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Bíobla ag teacht anuas ó neamh.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Angels ag teacht anuas ó neamh.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Tháinig ainmhithe nach féidir le Giúdaigh a ithe anuas ó neamh.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④ </a:t>
            </a:r>
            <a:r xmlns:a="http://schemas.openxmlformats.org/drawingml/2006/main">
              <a:rPr lang="ga" altLang="ko-KR" sz="2800">
                <a:solidFill>
                  <a:srgbClr val="ff0000"/>
                </a:solidFill>
              </a:rPr>
              <a:t>Tháinig ainmhithe nach féidir le Giúdaigh a ithe anuas ó neamh.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Bhí ionadh ar na creidmhigh timpeallghearrtha a tháinig in éineacht le Peadar gur doirteadh bronntanas an Spioraid Naoimh ar na Gentiles fiú.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 10:</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95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Iomann á Chanadh</a:t>
            </a:r>
            <a:endParaRPr xmlns:a="http://schemas.openxmlformats.org/drawingml/2006/main" lang="en-US" altLang="ko-KR" sz="4000"/>
          </a:p>
          <a:p>
            <a:pPr xmlns:a="http://schemas.openxmlformats.org/drawingml/2006/main" algn="ctr">
              <a:defRPr/>
            </a:pPr>
            <a:r xmlns:a="http://schemas.openxmlformats.org/drawingml/2006/main">
              <a:rPr lang="ga" altLang="ko-KR" sz="4000"/>
              <a:t>fiú sa phríosún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ga" altLang="ko-KR" sz="3600"/>
              <a:t>Timpeall meán oíche bhí Pól agus Silas ag guí agus ag canadh iomann do Dhia, agus na príosúnaigh eile ag éisteacht leo.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16:</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Rinne Pól agus Silas a ndícheall an soiscéal a shearmonú i bhFilip. Ach bhuail daoine a raibh fuath acu dó Pól agus Silas agus chuir siad i bpríosún iad.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Bhí Pól agus Silas ag guí agus ag moladh Dé fiú sa phríosún. D'éist gach duine sa phríosún leis seo.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Ansin go tobann bhí crith talún chomh mór sin ann gur oscail doirse an phríosúin go léir. Bhí an jailer an-bhuartha mar cheap sé go raibh na príosúnaigh éalú.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scairt Pól, “Ná bí buartha! Táimid go léir anseo!" "A dhuine uasail, cad is gá dom a dhéanamh le bheith slán?" D'iarr an Jailer.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"Creid sa Tiarna Íosa. Ansin beidh tú féin agus do theaghlach a shábháil!" An uair sin den oíche ghabh an príosúnach iad agus nigh a gcuid créachtaí; ansin láithreach baisteadh é féin agus a chlann go léir.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Ann sin a hathraíodh é os a gcomhair. Scairt a aghaidh mar an ghrian, agus bhí a chuid éadaí chomh bán leis an solas.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ga" altLang="ko-KR" sz="2900">
                <a:solidFill>
                  <a:schemeClr val="tx1">
                    <a:lumMod val="65000"/>
                    <a:lumOff val="35000"/>
                  </a:schemeClr>
                </a:solidFill>
              </a:rPr>
              <a:t>Ní raibh díomá ar Phól ná ar Silas agus rinne siad guí agus moladh,</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a" altLang="ko-KR" sz="2900">
                <a:solidFill>
                  <a:schemeClr val="tx1">
                    <a:lumMod val="65000"/>
                    <a:lumOff val="35000"/>
                  </a:schemeClr>
                </a:solidFill>
              </a:rPr>
              <a:t>cé gur buaileadh chun báis iad.</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a" altLang="ko-KR" sz="2900">
                <a:solidFill>
                  <a:schemeClr val="tx1">
                    <a:lumMod val="65000"/>
                    <a:lumOff val="35000"/>
                  </a:schemeClr>
                </a:solidFill>
              </a:rPr>
              <a:t>Ansin d’oscail Dia doras an phríosúin agus thug deis dóibh an soiscéal a shearmonú</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a" altLang="ko-KR" sz="2900">
                <a:solidFill>
                  <a:schemeClr val="tx1">
                    <a:lumMod val="65000"/>
                    <a:lumOff val="35000"/>
                  </a:schemeClr>
                </a:solidFill>
              </a:rPr>
              <a:t>chuig an bpríosúnach agus a chlann.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a" altLang="ko-KR" sz="2900">
                <a:solidFill>
                  <a:schemeClr val="tx1">
                    <a:lumMod val="65000"/>
                    <a:lumOff val="35000"/>
                  </a:schemeClr>
                </a:solidFill>
              </a:rPr>
              <a:t>Tá amanna ann nuair a bhíonn muid i dtrioblóid, freisin.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a" altLang="ko-KR" sz="2900">
                <a:solidFill>
                  <a:schemeClr val="tx1">
                    <a:lumMod val="65000"/>
                    <a:lumOff val="35000"/>
                  </a:schemeClr>
                </a:solidFill>
              </a:rPr>
              <a:t>Agus mura ligfidh tú síos tú féin agus bogadh ar aghaidh chuig urnaí agus moladh, slánóidh Dia thú</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a" altLang="ko-KR" sz="2900">
                <a:solidFill>
                  <a:schemeClr val="tx1">
                    <a:lumMod val="65000"/>
                    <a:lumOff val="35000"/>
                  </a:schemeClr>
                </a:solidFill>
              </a:rPr>
              <a:t>ar bhealach iontach.</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Tugann Íosa an chumhacht dom na deacrachtaí agus na cruatan go léir a shárú.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a rinne Pól agus Silas sa phríosún??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Bhí siad ag caoineadh.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D'impigh siad ar feadh a saoil.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Bhí díomá orthu.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Ghuigh siad agus chan siad iomann.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④ </a:t>
            </a:r>
            <a:r xmlns:a="http://schemas.openxmlformats.org/drawingml/2006/main">
              <a:rPr lang="ga" altLang="ko-KR" sz="2800">
                <a:solidFill>
                  <a:srgbClr val="ff0000"/>
                </a:solidFill>
              </a:rPr>
              <a:t>Ghuigh siad agus chan siad iomann.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ga" altLang="ko-KR" sz="3600"/>
              <a:t>Timpeall meán oíche bhí Pól agus Silas ag guí agus ag canadh iomann do Dhia, agus na príosúnaigh eile ag éisteacht leo.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16:</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96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Sheol Pól an Soiscéal don Rí</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D'fhreagair Pól, "Gearr nó fadó - guím Dia go n-éireodh, ní hamháin tusa, ach gach duine atá ag éisteacht liom inniu mar atá mé, seachas na slabhraí seo."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26:</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Seanmóir Pól an soiscéal agus faoi dheireadh bhí sé ina phríosúnach in Iarúsailéim. Chuir an Rí Agrippa ceist faoi pheacaí an phríosúnaigh Pól.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“Tá cead agat labhairt ar do shon féin!” Thug Agrippa am do Phól tosú ar a chosaint.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Thapaigh Pól an deis chun an soiscéal a sheanmóir. "A rí, tá súil agam go mbeidh tú cosúil liomsa murach na slabhraí seo!"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Ní bhfuair an rí aon pheaca i bPól. Bhí Paul ag iarraidh dul go dtí an Róimh agus an soiscéal a shearmonú don Impire.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Díreach ansin tháinig Maois agus Éilias os a gcomhair, ag caint le hÍosa.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Faoi dheireadh, rinne Pól achomharc chuig an impire Rómhánach. Agus é ina phríosúnach, chuaigh Pól ar bhád chun dul go dtí impire na Róimhe.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Bhí Pól ina phríosúnach, ach rinne sé an soiscéal a fhógairt go bródúil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roimh rí a thriath féin.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Toisc nach raibh náire air as an soiscéal, agus chreid sé gur fhírinne bródúil 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Ní mór dúinn a bheith in ann Soiscéal Íosa a sheanmóir go muiníneach agus go misniúil cibé duine a gcastar orainn.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Tá Íosa i bhfad níos airde ná an fear is airde ar domhan.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a rinne Pól nuair a thug triail an rí Pól deis dó labhairt?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Seanmóir sé an Soiscéal Íosa.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Chuir sé droch dhuine i leith.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D'iarr sé é a scaoileadh saor.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ghuigh sé agus chan iomainn.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① </a:t>
            </a:r>
            <a:r xmlns:a="http://schemas.openxmlformats.org/drawingml/2006/main">
              <a:rPr lang="ga" altLang="ko-KR" sz="2800">
                <a:solidFill>
                  <a:srgbClr val="ff0000"/>
                </a:solidFill>
              </a:rPr>
              <a:t>Seanmóir sé an Soiscéal Íosa.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ga" altLang="ko-KR" sz="3600"/>
              <a:t>D'fhreagair Pól, "Gearr nó fadó - guím Dia go n-éireodh, ní hamháin tusa, ach gach duine atá ag éisteacht liom inniu mar atá mé, seachas na slabhraí seo."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26:</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97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Tá an Long ag dul go tóin poill!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agus dúirt: ‘Ná bíodh eagla ort, a Phóil. Ní mór duit seasamh trialach os comhair Caesar; agus gur thug Dia go grásta duit saolta na ndaoine a sheolann leat.'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27:</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Tugadh Pól go dtí an Róimh ar long leis na príosúnaigh eile.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Mar sin féin, bhí an long i mbaol dul faoi mar gheall ar an tíofún. Chrith gach duine leis an eagla.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Ghuigh Pól chun Dé agus d’inis sé do dhaoine. "Ná bíodh eagla ort. Dúirt Dia nach bhfaigheadh aon duine bás."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Dúirt guth ón scamall, “Is é seo mo Mhac, a bhfuil grá agam; leis tá áthas an domhain orm. Éist leis!”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Chuaigh an long go tóin poill, ach mar a dúirt Pól, d’fhéadfadh na daoine go léir teacht i dtír ar an oileán gan aon bhás amháin.</a:t>
            </a:r>
            <a:r xmlns:a="http://schemas.openxmlformats.org/drawingml/2006/main">
              <a:rPr lang="g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Sheas Pól Íosa ar an oileán agus thug glóir do Dhia.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Rinne Pól guí, spreag sé daoine eile, fiú in aimsir ghéarchéime nuair a bhí an long ar tí dul faoi uisce.</a:t>
            </a:r>
            <a:r xmlns:a="http://schemas.openxmlformats.org/drawingml/2006/main">
              <a:rPr lang="ga" altLang="en-US" sz="3200">
                <a:solidFill>
                  <a:schemeClr val="tx1">
                    <a:lumMod val="65000"/>
                    <a:lumOff val="35000"/>
                  </a:schemeClr>
                </a:solidFill>
              </a:rPr>
              <a:t> </a:t>
            </a:r>
            <a:r xmlns:a="http://schemas.openxmlformats.org/drawingml/2006/main">
              <a:rPr lang="ga" altLang="ko-KR" sz="3200">
                <a:solidFill>
                  <a:schemeClr val="tx1">
                    <a:lumMod val="65000"/>
                    <a:lumOff val="35000"/>
                  </a:schemeClr>
                </a:solidFill>
              </a:rPr>
              <a:t>Sa deireadh, bhí siad go léir shábháil,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díreach mar a dúirt Pól.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Tá muintir Dé freagrach as toil Dé a sheachadadh don domhan trí urnaí agus as dea-scéal slánú Dé.</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úinéir gach beatha ar domhan. Ní fhaigheann aon ní bás gan a chead.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a rinne Pól nuair a bhuail an long leis an tíofún?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adeir sé.</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Léim sé isteach san fharraige.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Throid sé i gcoinne an píolótach.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ghuigh sé chun Dé.</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④ </a:t>
            </a:r>
            <a:r xmlns:a="http://schemas.openxmlformats.org/drawingml/2006/main">
              <a:rPr lang="ga" altLang="ko-KR" sz="2800">
                <a:solidFill>
                  <a:srgbClr val="ff0000"/>
                </a:solidFill>
              </a:rPr>
              <a:t>ghuigh sé chun Dé.</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agus dúirt: ‘Ná bíodh eagla ort, a Phóil. Ní mór duit seasamh trialach os comhair Caesar; agus gur thug Dia go grásta duit saolta na ndaoine a sheolann leat.'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Achtanna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27:</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98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Phléadáil Phóil ar son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ga" altLang="ko-KR" sz="3600"/>
              <a:t>Déanaim achainí ort ar son mo mhac Onesimus, a rinneadh i mo mhacsa nuair a bhí mé i slabhraí.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Philemon</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Bhí Onesimus ina sheirbhíseach ag Philemon. Ach chuaidh sé amach gan chead a mháistir go dtí an Róimh.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Bhuail Onesimus le Pól a cuireadh i bpríosún sa Róimh. Seanmóir Pól an soiscéal dó, agus tháinig sé chun a chreidiúint in Íosa.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Nuair a chuala siad seo, thit siad aghaidh síos ar an talamh, faitíosach. Dúirt Íosa, "Ná bíodh eagla ort." Nuair a d'fhéach siad suas, ní fhaca siad éinne ach Íosa.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Dúirt Pól le Onesimus dul ar ais chuig a mháistir Philemon agus maithiúnas a iarraidh. Agus dúirt Pól le Onesimus maireachtáil mar chreidmheach in Íosa.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Bhí imní ar Onesimus. Toisc ag an am sin, maraíodh an seirbhíseach éalaigh ag a úinéir.</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Scríobh Pól litir chuig Onesimus chuig a mháistir, Philemon, chun maithiúnas a thabhairt dó. Tá an litir seo ‘Philemon’ sa Bhíobla.</a:t>
            </a:r>
            <a:r xmlns:a="http://schemas.openxmlformats.org/drawingml/2006/main">
              <a:rPr lang="g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D’athcheangail Pól an caidreamh briste idir Onesimus agus Philemon. D'iarr an t-Onesimus maithiúnas ar Philemon, agus thug an Philemon maithiúnas don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Ní mór dúinn maithiúnas a iarraidh má tá rud éigin mícheart déanta againn.</a:t>
            </a:r>
            <a:r xmlns:a="http://schemas.openxmlformats.org/drawingml/2006/main">
              <a:rPr lang="ga" altLang="en-US" sz="3200">
                <a:solidFill>
                  <a:schemeClr val="tx1">
                    <a:lumMod val="65000"/>
                    <a:lumOff val="35000"/>
                  </a:schemeClr>
                </a:solidFill>
              </a:rPr>
              <a:t> </a:t>
            </a:r>
            <a:r xmlns:a="http://schemas.openxmlformats.org/drawingml/2006/main">
              <a:rPr lang="ga" altLang="ko-KR" sz="3200">
                <a:solidFill>
                  <a:schemeClr val="tx1">
                    <a:lumMod val="65000"/>
                    <a:lumOff val="35000"/>
                  </a:schemeClr>
                </a:solidFill>
              </a:rPr>
              <a:t>Agus má rinne duine éigin mícheart dúinn, ní mór dúinn a logh dóibh.</a:t>
            </a:r>
            <a:r xmlns:a="http://schemas.openxmlformats.org/drawingml/2006/main">
              <a:rPr lang="ga" altLang="en-US" sz="3200">
                <a:solidFill>
                  <a:schemeClr val="tx1">
                    <a:lumMod val="65000"/>
                    <a:lumOff val="35000"/>
                  </a:schemeClr>
                </a:solidFill>
              </a:rPr>
              <a:t> </a:t>
            </a:r>
            <a:r xmlns:a="http://schemas.openxmlformats.org/drawingml/2006/main">
              <a:rPr lang="ga" altLang="ko-KR" sz="3200">
                <a:solidFill>
                  <a:schemeClr val="tx1">
                    <a:lumMod val="65000"/>
                    <a:lumOff val="35000"/>
                  </a:schemeClr>
                </a:solidFill>
              </a:rPr>
              <a:t>Sin a chreideann daoine in Íosa.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Tugann Íosa síocháin agus athmhuintearas nuair a bhíonn troideanna agus coinbhleachtaí ann.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Cé leis ar bhuail Onesimus le chéile sa Róimh nuair a theith sé óna úinéir, Philemon?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Peadar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Seán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Pól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④ </a:t>
            </a:r>
            <a:r xmlns:a="http://schemas.openxmlformats.org/drawingml/2006/main">
              <a:rPr lang="ga" altLang="ko-KR" sz="2800">
                <a:solidFill>
                  <a:srgbClr val="ff0000"/>
                </a:solidFill>
              </a:rPr>
              <a:t>Pól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ga" altLang="ko-KR" sz="3600"/>
              <a:t>Déanaim achainí ort ar son mo mhac Onesimus, a rinneadh i mo mhacsa nuair a bhí mé i slabhraí.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Philemon</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99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Timoteus, deisceabal Phóil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ga" altLang="ko-KR" sz="3600"/>
              <a:t>Meabhraíodh dom do chreideamh ó chroí, a mhair ar dtús i do sheanmháthair Lois agus i do mháthair Eunice agus, táim curtha ina luí orm, a chónaíonn ionatsa anois freisin.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2Titim</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Bhí deisceabal ag Pól darbh ainm Tiomóid. Tá Tiomóid ina mhisinéir le Pól ó bhí sé ina ghasúr.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Bhí fear ann a raibh beirt mhac aige. D'iarr an dara mac ar a athair a chuid den mhaoin a thabhairt dó roimh ré.</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ga" sz="3600">
                <a:solidFill>
                  <a:schemeClr val="tx1">
                    <a:lumMod val="65000"/>
                    <a:lumOff val="35000"/>
                  </a:schemeClr>
                </a:solidFill>
              </a:rPr>
              <a:t>Bhí Íosa ar an domhan seo i bhfoirm dhaonna, ach is Dia é freisin.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Mar a d’ordaigh Dia dá dheisceabail ar an sliabh,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caithfimid creidiúint in Íosa mar Mhac Dé agus éisteacht go cúramach leis.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Bhí a fhios ag Pól, a bhí sa phríosún, go raibh sé ar tí bás a fháil, agus scríobh sé litir chuig a dheisceabal ionúin Tiomóid.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Dúradh sa litir mar ba chóir do Tiomóid na creidmhigh a mhúineadh mar aire eaglaise.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Léigh Tiomóid agus na creidmhigh litir Phóil agus bheartaigh siad gan creideamh a chailleadh go dtí an deireadh fiú agus iad ag géarleanúint.</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Mar sin tá creideamh Phóil tugtha síos dá dheisceabal Tiomóid, agus arís go dtí na heaglaisí.</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ga" altLang="ko-KR" sz="3600">
                <a:solidFill>
                  <a:schemeClr val="tx1">
                    <a:lumMod val="65000"/>
                    <a:lumOff val="35000"/>
                  </a:schemeClr>
                </a:solidFill>
              </a:rPr>
              <a:t>A bhuíochas do na soiscéalaithe a shearmonaigh an soiscéal dúinn agus na múinteoirí a mhúin briathar Dé dúinn, tá fás tagtha ar ár gcreideamh agus ar ár n-eaglais.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Anois caithfimid ár gcreideamh a sheachadadh agus briathar Dé atá foghlamtha againn a mhúineadh dóibh.</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Tá Íosa aiséirí agus tá sé beo go síoraí, le heaglaisí agus creidimh a chreideann ann.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Cé chuige ar scríobh Pól an litir agus lá a bháis ag druidim linn?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Lúcás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Marcáil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Tiomóid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③ </a:t>
            </a:r>
            <a:r xmlns:a="http://schemas.openxmlformats.org/drawingml/2006/main">
              <a:rPr lang="ga" altLang="ko-KR" sz="2800">
                <a:solidFill>
                  <a:srgbClr val="ff0000"/>
                </a:solidFill>
              </a:rPr>
              <a:t>Tiomóid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ga" altLang="ko-KR" sz="3600"/>
              <a:t>Meabhraíodh dom do chreideamh ó chroí, a mhair ar dtús i do sheanmháthair Lois agus i do mháthair Eunice agus, táim curtha ina luí orm, a chónaíonn ionatsa anois freisin.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2Titim</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100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Chonaic Seán Radharc Iontach</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An té a thugann fianaise ar na nithe seo a deir, "Tá, táim ag teacht go luath." Amen. Tar, a Thiarna Íosa.</a:t>
            </a:r>
            <a:endParaRPr xmlns:a="http://schemas.openxmlformats.org/drawingml/2006/main" lang="en-US" altLang="ko-KR" sz="3600"/>
          </a:p>
          <a:p>
            <a:pPr xmlns:a="http://schemas.openxmlformats.org/drawingml/2006/main" lvl="0">
              <a:defRPr/>
            </a:pPr>
            <a:r xmlns:a="http://schemas.openxmlformats.org/drawingml/2006/main">
              <a:rPr lang="g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Nochtadh</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22:</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a lonraíonn go hálainn le cuma ghlórmhar.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D'fhás géarleanúint na heaglaise níos measa agus níos measa sa lá. Martyraíodh a dheisceabail go léir agus an creideamh á choinneáil acu, agus níor cuireadh Eoin ach amháin le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Lá amháin chuala sé glór ard cosúil le trumpa, a dúirt: "Scríobh ar scrolla an méid a fheiceann tú agus cuir chuig na seacht séipéil é."</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Chonaic Eoin Íosa freisin. Ba é Íosa íomhá rí a raibh cumhacht an domhain go léir aige.</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Chonaic Seán an spéir nua agus an talamh nua atá le teacht. Ní bheidh aon rud olc, ní bheidh aon brón, agus beidh sonas i gcónaí le Dia.</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Scríobh Eoin na físeanna seo go léir agus scríobh chuig na heaglaisí iad. "Coinnigh do chreideamh, mar go dtiocfaidh an Tiarna arís!" Is é seo an leabhar deireanach den Bhíobla, Revelation</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Tiocfaidh Íosa ar ais arís go dtí an domhan seo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mar bhreitheamh lá éigin.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Ag an am sin, iad siúd nach raibh a chreidiúint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in Íosa ag fulaingt go deo,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Beidh taitneamh a bhaint as iad siúd a chreideann in Íosa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Saol síoraí le Sonas.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An bhfuil tú ag fanacht le Íosa teacht arís?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Ní mór dúinn gan an dóchas sin a chailleadh, ní mór dúinn ár gcreideamh sa domhan seo a choinneáil go dtí an deireadh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Tiocfaidh Íosa ar ais arís chun na cruinne seo mar rí, breithiúnas ar gach ní, agus rialóidh sé gach ní go deo.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is ainm don oileán ina raibh an deisceabal Seán ina chónaí?</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Málta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Haváí</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④ </a:t>
            </a:r>
            <a:r xmlns:a="http://schemas.openxmlformats.org/drawingml/2006/main">
              <a:rPr lang="ga"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An té a thugann fianaise ar na nithe seo a deir, "Tá, táim ag teacht go luath." Amen. Tar, a Thiarna Íosa.</a:t>
            </a:r>
            <a:endParaRPr xmlns:a="http://schemas.openxmlformats.org/drawingml/2006/main" lang="en-US" altLang="ko-KR" sz="3600"/>
          </a:p>
          <a:p>
            <a:pPr xmlns:a="http://schemas.openxmlformats.org/drawingml/2006/main" lvl="0">
              <a:defRPr/>
            </a:pPr>
            <a:r xmlns:a="http://schemas.openxmlformats.org/drawingml/2006/main">
              <a:rPr lang="g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Nochtadh</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22:</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Inniu</a:t>
            </a:r>
            <a:r xmlns:a="http://schemas.openxmlformats.org/drawingml/2006/main">
              <a:rPr altLang="en-US" lang="ga" sz="4000">
                <a:solidFill>
                  <a:srgbClr val="ff0000"/>
                </a:solidFill>
              </a:rPr>
              <a:t> </a:t>
            </a:r>
            <a:r xmlns:a="http://schemas.openxmlformats.org/drawingml/2006/main">
              <a:rPr altLang="ko-KR" lang="ga" sz="4000">
                <a:solidFill>
                  <a:srgbClr val="ff0000"/>
                </a:solidFill>
              </a:rPr>
              <a:t>Tráth na gCeist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Cé nach bhfaca an claochlú Íosa?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Peadar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Séamas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Seán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Tomás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Tomás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ga" sz="3600"/>
              <a:t>Ann sin a hathraíodh é os a gcomhair. Scairt a aghaidh mar an ghrian, agus bhí a chuid éadaí chomh bán leis an solas.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17:</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75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Íosa</a:t>
            </a:r>
            <a:r xmlns:a="http://schemas.openxmlformats.org/drawingml/2006/main">
              <a:rPr lang="ga" altLang="en-US" sz="4400"/>
              <a:t> </a:t>
            </a:r>
            <a:r xmlns:a="http://schemas.openxmlformats.org/drawingml/2006/main">
              <a:rPr lang="ga" altLang="ko-KR" sz="4400"/>
              <a:t>Is breá le Leanaí</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ga" sz="3600"/>
              <a:t>Nuair a chonaic Íosa é seo, bhí fearg air. Dúirt sé leo, “Ligigí do na leanaí beaga teacht chugam, agus ná bac leo iad, óir is leo seo atá ríocht Dé.</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Thug tuismitheoir a leanbh go dtí Íosa le bheith beannaithe ag Íosa.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Ansin, mhaígh dheisceabail Íosa é. “Cén fáth a bhfuil fonn ort do leanbh a thabhairt chuig Íosa?”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Nuair a chonaic Íosa é, dúirt sé go feargach.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“Ná bac leis na leanaí teacht chugam. Baineann ríocht Dé leo mar na leanaí seo.”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Ach bhí a mhaoin go léir amú ag an mac sa tír i bhfad i gcéin agus bhí sé trua.</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“Duine ar bith nach bhfaighidh ríocht Dé mar leanbh beag, ní rachaidh sé isteach inti go deo.” Agus thóg sé na leanaí ina arm, chuir a lámha orthu agus bheannaigh iad.</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ga" sz="3600">
                <a:solidFill>
                  <a:schemeClr val="tx1">
                    <a:lumMod val="65000"/>
                    <a:lumOff val="35000"/>
                  </a:schemeClr>
                </a:solidFill>
              </a:rPr>
              <a:t>Dúirt Íosa go mbaineann ríocht Dé leo mar na leanaí seo.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Bímis inár bpáistí freisin a bhfuil grá acu do Dhia agus a ghéilleann d’Íosa gan an duine ionraic glan a chailleadh,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agus croí fíor linbh.</a:t>
            </a:r>
            <a:r xmlns:a="http://schemas.openxmlformats.org/drawingml/2006/main">
              <a:rPr altLang="en-US" lang="ga"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r xmlns:a="http://schemas.openxmlformats.org/drawingml/2006/main">
              <a:rPr altLang="en-US" lang="ga" sz="3600">
                <a:solidFill>
                  <a:srgbClr val="0070c0"/>
                </a:solidFill>
              </a:rPr>
              <a:t> </a:t>
            </a:r>
            <a:r xmlns:a="http://schemas.openxmlformats.org/drawingml/2006/main">
              <a:rPr altLang="ko-KR" lang="ga" sz="3600">
                <a:solidFill>
                  <a:srgbClr val="0070c0"/>
                </a:solidFill>
              </a:rPr>
              <a:t>tá..</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a thugann grá do leanaí, a thugann luach dóibh agus a bheannaíonn.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Cad a rinne na deisceabail nuair a rinne na leanaí iarracht dul go dtí Íosa?</a:t>
            </a:r>
            <a:r xmlns:a="http://schemas.openxmlformats.org/drawingml/2006/main">
              <a:rPr altLang="en-US" lang="g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D’fháiltigh siad go lúcháireach rompu.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D’áitigh siad orthu gan dul go dtí Íosa.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Chuir siad leanaí in aithne do Íosa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Thug siad roinnt bia dóibh agus chuir siad abhaile iad.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② </a:t>
            </a:r>
            <a:r xmlns:a="http://schemas.openxmlformats.org/drawingml/2006/main">
              <a:rPr altLang="ko-KR" lang="ga" sz="2800">
                <a:solidFill>
                  <a:srgbClr val="ff0000"/>
                </a:solidFill>
              </a:rPr>
              <a:t>D’áitigh siad orthu gan dul go dtí Íosa.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ga" sz="3600"/>
              <a:t>Nuair a chonaic Íosa é seo, bhí fearg air. Dúirt sé leo, “Ligigí do na leanaí beaga teacht chugam, agus ná bac leo iad, óir is leo seo atá ríocht Dé.</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76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Do leighis Íosa fear dall, Bartimeus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ga" sz="3600"/>
              <a:t>"Imigh," arsa Íosa, "tá do chreideamh leighis agat." Láithreach fuair sé a radharc agus lean Íosa feadh an bhóthair.</a:t>
            </a:r>
            <a:endParaRPr xmlns:a="http://schemas.openxmlformats.org/drawingml/2006/main" altLang="ko-KR" lang="en-US" sz="3600"/>
          </a:p>
          <a:p>
            <a:pPr xmlns:a="http://schemas.openxmlformats.org/drawingml/2006/main" lvl="0">
              <a:defRPr/>
            </a:pPr>
            <a:r xmlns:a="http://schemas.openxmlformats.org/drawingml/2006/main">
              <a:rPr altLang="ko-KR" lang="g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g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10:</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Nuair a tháinig Íosa go Iericho, fear dall, bhí Bartimeus ina shuí le taobh an bhóthair ag iarraidh déirce.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Nuair a chuala sé gurbh é Íosa ó Nazarat a bhí ann, thosaigh sé ag béicíl, "Íosa, Mhic Dháiví, déan trócaire orm!"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Thug Íosa Bartimeus air. "Cad ba mhaith leat dom a dhéanamh duit?" D'iarr Íosa air. Dúirt an fear dall, "Rabbi, ba mhaith liom a fheiceáil."</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ga" sz="2800">
                <a:solidFill>
                  <a:schemeClr val="tx1">
                    <a:lumMod val="65000"/>
                    <a:lumOff val="35000"/>
                  </a:schemeClr>
                </a:solidFill>
              </a:rPr>
              <a:t>Thuig an mac go raibh sé níos truaighe ná na seirbhísigh i dtigh a athar.</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ga" sz="2800">
                <a:solidFill>
                  <a:schemeClr val="tx1">
                    <a:lumMod val="65000"/>
                    <a:lumOff val="35000"/>
                  </a:schemeClr>
                </a:solidFill>
              </a:rPr>
              <a:t>D'fhill sé mar sin agus d'iarr sé ar a athair glacadh leis mar dhuine dá sheirbhísigh.</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"Imigh," arsa Íosa, "tá do chreideamh leighis agat." Láithreach fuair sé a radharc.</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“Go raibh maith agat, a Íosa!” Lean Bartimeus Íosa a lig dó radharc a fháil.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ga" sz="3600">
                <a:solidFill>
                  <a:schemeClr val="tx1">
                    <a:lumMod val="65000"/>
                    <a:lumOff val="35000"/>
                  </a:schemeClr>
                </a:solidFill>
              </a:rPr>
              <a:t>Dúirt Íosa le Bartimeus, "Tá tú tar éis do chreideamh a leigheas."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Is é creideamh a shábhálann sinn.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Cuirtear creideamh in iúl i nguí dáiríre.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Nuair a ghuímid ar Íosa,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Caithfimid an creideamh seo a bheith againn.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a éisteann agus a fhreagraíonn dár bpaidreacha dícheallach.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Cad a d’iarr Bartimeus ar Íosa?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Tabhair go leor airgid dom.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Ba mhaith liom a bheith i do dheisceabal.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Lig dom siúl ar an uisce.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Ba mhaith liom a fheiceáil arís.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Ba mhaith liom a fheiceáil arís.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ga" sz="3600"/>
              <a:t>"Imigh," arsa Íosa, "tá do chreideamh leighis agat." Láithreach fuair sé a radharc agus lean Íosa feadh an bhóthair.</a:t>
            </a:r>
            <a:endParaRPr xmlns:a="http://schemas.openxmlformats.org/drawingml/2006/main" altLang="ko-KR" lang="en-US" sz="3600"/>
          </a:p>
          <a:p>
            <a:pPr xmlns:a="http://schemas.openxmlformats.org/drawingml/2006/main" lvl="0">
              <a:defRPr/>
            </a:pPr>
            <a:r xmlns:a="http://schemas.openxmlformats.org/drawingml/2006/main">
              <a:rPr altLang="ko-KR" lang="g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g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10:</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77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Dhreap Zacháias crann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ga" sz="3600"/>
              <a:t>Óir tháinig Mac an Duine a lorg agus a shábháil ar an méid a bhí caillte."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Lúcás</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19:</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Bhí fear saibhir darbh ainm Zacchaeus. Príomhbhailitheoir cánach a bhí ann, agus mar sin bhí fuath ag daoine dó.</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Lá amháin tháinig Íosa go dtí an sráidbhaile ina raibh Zacháeus ina chónaí. Bhí go leor daoine plódaithe chun Íosa a fheiceáil.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Chomh luath agus a chonaic a athair a mhac ag teacht i gcéin, rith sé chuige agus barróg air agus ghlac sé le lúcháir é.</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Dhreap Zacháias suas crann chun Íosa a fheiceáil. D’fhéach Íosa air agus dúirt. “Sachéus, tar anuas láithreach. Caithfidh mé fanacht i do theach inniu."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"Shocraigh Zacheus ar Íosa. "Tabharfaidh mé leath de mo mhaoin do na boicht."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Dúirt Íosa, "Tá slánú tagtha go dtí an teach seo inniu. Tháinig mé chun an méid a cailleadh a lorg agus a shábháil."</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Nuair a bhuail Zacháias le hÍosa, d’admhaigh sé go dtabharfadh sé a mhaoin is ionúin do na boicht.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Cad é an rud is tábhachtaí duit?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Cad a thug tú suas tar éis bualadh le Íosa?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Ní mór dúinn cuimhneamh gurb é Íosa an rud is luachmhaire dúinn.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Slánaitheoir a tháinig go dtí an talamh seo chun gach duine a shábháil gan idirdhealú.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Inniu</a:t>
            </a:r>
            <a:r xmlns:a="http://schemas.openxmlformats.org/drawingml/2006/main">
              <a:rPr altLang="en-US" lang="ga" sz="4000">
                <a:solidFill>
                  <a:srgbClr val="ff0000"/>
                </a:solidFill>
              </a:rPr>
              <a:t> </a:t>
            </a:r>
            <a:r xmlns:a="http://schemas.openxmlformats.org/drawingml/2006/main">
              <a:rPr altLang="ko-KR" lang="ga" sz="4000">
                <a:solidFill>
                  <a:srgbClr val="ff0000"/>
                </a:solidFill>
              </a:rPr>
              <a:t>Tráth na gCeist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Cén fáth a raibh fuath ag daoine do Zacháias?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Toisc</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sé</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bhí</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ceann feadhna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cáin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bailitheoir.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Toisc gur chreid sé go maith in Íosa.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Mar gheall ar ghuigh sé go leor.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Toisc go raibh sé dathúil.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① </a:t>
            </a:r>
            <a:r xmlns:a="http://schemas.openxmlformats.org/drawingml/2006/main">
              <a:rPr altLang="ko-KR" lang="ga" sz="2800">
                <a:solidFill>
                  <a:srgbClr val="ff0000"/>
                </a:solidFill>
              </a:rPr>
              <a:t>Toisc go raibh sé ina phríomh-bhailitheoir cánach.</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ga" sz="3600"/>
              <a:t>Óir tháinig Mac an Duine a lorg agus a shábháil ar an méid a bhí caillte."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Lúcás</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19:</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ga">
                <a:solidFill>
                  <a:schemeClr val="tx1">
                    <a:lumMod val="50000"/>
                    <a:lumOff val="50000"/>
                  </a:schemeClr>
                </a:solidFill>
              </a:rPr>
              <a:t>Uimh. 78 Briathar Dé</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ga" sz="4400"/>
              <a:t>Teach tógtha ar an gCarraig</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ga" sz="3600"/>
              <a:t>“Dá bhrí sin tá gach duine a chloiseann na focail seo agamsa agus a chuireann i bhfeidhm iad cosúil le fear ciallmhar a thóg a theach ar an gcarraig.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7:</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D’inis Íosa scéal bheirt fhear a bhí ag tógáil tí.</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Dúirt Íosa, "A Dhia, tá d'athair ag fanacht leat i gcónaí."</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Chinn duine acu teach a thógáil ar an ngaineamh, ceann eile ar an gcarraig.</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D’oibrigh an bheirt go dian chun teach a thógáil. D'fhéach an dá theach go láidir ar an taobh amuigh gan difríocht mhór.</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Nuair a bhí an bháisteach throm ina chúis le tuilte, nite ar shiúl an teach a tógadh ar an gaineamh. Ach sheas an teach a tógadh ar an gcarraig go daingean.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Dúirt Íosa, “Tá gach duine a chloiseann mo bhriathra agus a chuireann i bhfeidhm iad cosúil le duine ciallmhar a thóg a theach ar an gcarraig.”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ga" sz="3600">
                <a:solidFill>
                  <a:schemeClr val="tx1">
                    <a:lumMod val="65000"/>
                    <a:lumOff val="35000"/>
                  </a:schemeClr>
                </a:solidFill>
              </a:rPr>
              <a:t>Dúirt Íosa, “Tá gach duine a chloiseann mo bhriathra agus a chuireann i bhfeidhm iad cosúil le duine ciallmhar a thóg a theach ar an gcarraig.”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An gcuireann tú gach focal Dé i bhfeidhm?</a:t>
            </a:r>
            <a:r xmlns:a="http://schemas.openxmlformats.org/drawingml/2006/main">
              <a:rPr altLang="en-US" lang="ga" sz="3600">
                <a:solidFill>
                  <a:schemeClr val="tx1">
                    <a:lumMod val="65000"/>
                    <a:lumOff val="35000"/>
                  </a:schemeClr>
                </a:solidFill>
              </a:rPr>
              <a:t> </a:t>
            </a:r>
            <a:r xmlns:a="http://schemas.openxmlformats.org/drawingml/2006/main">
              <a:rPr altLang="ko-KR" lang="ga" sz="3600">
                <a:solidFill>
                  <a:schemeClr val="tx1">
                    <a:lumMod val="65000"/>
                    <a:lumOff val="35000"/>
                  </a:schemeClr>
                </a:solidFill>
              </a:rPr>
              <a:t>Bímis críonna a chloíonn Briathar Dé.</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r xmlns:a="http://schemas.openxmlformats.org/drawingml/2006/main">
              <a:rPr altLang="en-US" lang="ga" sz="3600">
                <a:solidFill>
                  <a:srgbClr val="0070c0"/>
                </a:solidFill>
              </a:rPr>
              <a:t> </a:t>
            </a:r>
            <a:r xmlns:a="http://schemas.openxmlformats.org/drawingml/2006/main">
              <a:rPr altLang="ko-KR" lang="ga" sz="3600">
                <a:solidFill>
                  <a:srgbClr val="0070c0"/>
                </a:solidFill>
              </a:rPr>
              <a:t>tá..</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a thugann sult dóibh siúd a ghéilleann don Bhriathar.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Cathain a thit an teach a tógadh ar an gaineamh?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Chomh luath agus a tógadh an teach,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Nuair a bhí an ghrian ag taitneamh,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Nuair a tháinig go leor daoine sa teach,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Nuair a bhí sé go leor báistí agus tuilte,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Nuair a bhí sé go leor báistí agus tuilte,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ga" sz="3600"/>
              <a:t>“Dá bhrí sin tá gach duine a chloiseann na focail seo agamsa agus a chuireann i bhfeidhm iad cosúil le fear ciallmhar a thóg a theach ar an gcarraig.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7:</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79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Cúigear Maighdean Glic</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ga" sz="3600"/>
              <a:t>“Dá bhrí sin déanaigí faire, mar níl a fhios agaibh an lá ná an uair.”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25:</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peacaimid go leor inár saol.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Mar sin mothaímid ciontach as peaca a dhéanamh in aghaidh Dé.</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Ach thug Dia maithiúnas dúinn i gcónaí as ár bpeacaí.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Toisc go bhfuil Íosa glactha cheana féin thar ár bpeacaí go léir.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Caithfidh tú é seo a chreidiúint agus dul chuig Dia le buíochas agus áthas.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Bhí deichniúr maighdeana ag ullmhú don fhéile bainise. D’ullmhaigh an cúigear cailíní críonna lampaí a raibh a ndóthain ola iontu, ach ní dhearna an cúigear eile.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San oíche, nuair a bhí an fear pósta déanach, thit an deichniúr maighdean ina chodladh.</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"Tá an groom anseo!" D’éirigh na hóglaigh go hobann. Agus d'imigh soilse na gcúigear n-óg nár ullmhaigh a ndóthain ola.</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“Tabhair dúinn roinnt ola.” “Má thugaimid ár n-ola duit, seans go rithfidh muid as ola freisin. Téigh a fháil ar roinnt ola."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Ach cé go ndeachaigh an cúigear cailíní amaideach chun ola a cheannach, dhún doras na féile. Faoi dheireadh, ní raibh cead ag an gcúigear cailín amaideach freastal ar an gcóisir.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ga" sz="3600">
                <a:solidFill>
                  <a:schemeClr val="tx1">
                    <a:lumMod val="65000"/>
                    <a:lumOff val="35000"/>
                  </a:schemeClr>
                </a:solidFill>
              </a:rPr>
              <a:t>Seo scéal a insíonn Íosa dúinn conas fanacht leis an lá a thiocfaidh sé ar ais.</a:t>
            </a:r>
            <a:r xmlns:a="http://schemas.openxmlformats.org/drawingml/2006/main">
              <a:rPr altLang="en-US" lang="ga" sz="3600">
                <a:solidFill>
                  <a:schemeClr val="tx1">
                    <a:lumMod val="65000"/>
                    <a:lumOff val="35000"/>
                  </a:schemeClr>
                </a:solidFill>
              </a:rPr>
              <a:t> </a:t>
            </a:r>
            <a:r xmlns:a="http://schemas.openxmlformats.org/drawingml/2006/main">
              <a:rPr altLang="ko-KR" lang="ga" sz="3600">
                <a:solidFill>
                  <a:schemeClr val="tx1">
                    <a:lumMod val="65000"/>
                    <a:lumOff val="35000"/>
                  </a:schemeClr>
                </a:solidFill>
              </a:rPr>
              <a:t>Níl a fhios ag éinne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nuair a thiocfaidh Íosa arís.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a" sz="3600">
                <a:solidFill>
                  <a:schemeClr val="tx1">
                    <a:lumMod val="65000"/>
                    <a:lumOff val="35000"/>
                  </a:schemeClr>
                </a:solidFill>
              </a:rPr>
              <a:t>Ach ar nós na gcúig mhaighdean ciallmhara, ní mór dúinn dúiseacht i gcónaí agus fanacht le hÍosa le croí ullmhaithe.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Gheall Íosa go dtiocfadh sé ar ais arís chun na tíre seo nuair nach bhfuil a fhios ag éinne.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Cad nár ullmhaigh na cúigear amaideacha?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ola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uisce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éadaí</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bronntanas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① </a:t>
            </a:r>
            <a:r xmlns:a="http://schemas.openxmlformats.org/drawingml/2006/main">
              <a:rPr altLang="ko-KR" lang="ga" sz="2800">
                <a:solidFill>
                  <a:srgbClr val="ff0000"/>
                </a:solidFill>
              </a:rPr>
              <a:t>ola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ga" sz="3600"/>
              <a:t>“Dá bhrí sin déanaigí faire, mar níl a fhios agaibh an lá ná an uair.”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25:</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80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Parabal na dTuanna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r xmlns:a="http://schemas.openxmlformats.org/drawingml/2006/main">
              <a:rPr altLang="en-US" lang="ga" sz="3600">
                <a:solidFill>
                  <a:srgbClr val="0070c0"/>
                </a:solidFill>
              </a:rPr>
              <a:t> </a:t>
            </a:r>
            <a:r xmlns:a="http://schemas.openxmlformats.org/drawingml/2006/main">
              <a:rPr altLang="ko-KR" lang="ga" sz="3600">
                <a:solidFill>
                  <a:srgbClr val="0070c0"/>
                </a:solidFill>
              </a:rPr>
              <a:t>tá..</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a thugann grá dúinn i gcónaí agus a fhanann linn.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ga" sz="3600"/>
              <a:t>"D'fhreagair a mháistir, 'Maith thú, a sheirbhíseach maith agus dílis! Bhí tú dílis le cúpla rud; cuirfidh mé tú i gceannas ar go leor rudaí. Tar agus roinn sonas do mháistir!'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Chuir duine airgead ar iontaoibh a sheirbhísigh ar a bhealach thar lear. Thug sé cúig thallann don chéad seirbhíseach, beirt don dara ceann, agus duine don tríú ceann.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ga" sz="2800">
                <a:solidFill>
                  <a:schemeClr val="tx1">
                    <a:lumMod val="65000"/>
                    <a:lumOff val="35000"/>
                  </a:schemeClr>
                </a:solidFill>
              </a:rPr>
              <a:t>Chuaigh an seirbhíseach a fuair 5 thallann agus dhá thallann ag an am céanna agus chuir sé a gcuid airgid ag obair agus ghnóthaigh sé dúbailte. Mar sin féin, d'imigh fear a fuair 1 tallann amach agus thochail sé poll sa talamh agus chuir sé airgead a mháistir i bhfolach.</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Nuair a tháinig an máistir ar ais agus cuntais a shocrú leo, ghnóthaigh an chéad seirbhíseach cúig thallann sa bhreis, agus an dara ceann dhá cheann eile.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Ach, an seirbhíseach a fuair tallann amháin, ní raibh a fháil ar bith. “A Mháistir, níor thug tú ach tallainne amháin dom. Conas is féidir liom níos mó airgid a dhéanamh ansin?”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Bhí fearg ar a mháistir. “Ba cheart go mbeadh mo chuid airgid curtha i dtaisce agat leis na baincéirí, bheadh sé faighte ar ais agam le hús. A sheirbhíseach gan luach, imigh amach as mo theach!"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Tá Íosa ag tabhairt rabhadh dúinn gan a bheith leisciúil trí pharabal na mbuanna.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Tá rud éigin níos tábhachtaí ná an méid atá faighte againn.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Is é an rud is tábhachtaí ná saol a chaitheamh do ghlóir Dé trí úsáid a bhaint as a bhfuil agat go dílis.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Ba cheart dúinn go léir a bheith beo den chineál sin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le moladh ag Íosa.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ár máistir, a dhéanann meastóireacht ar ár saol agus a thugann luach saothair dúinn dá réir.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Cad a chuir an máistir ar iontaoibh na seirbhíseach agus iad ag taisteal i bhfad i gcéin?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teach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réimse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siopa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tallann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tallann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ga" sz="3600"/>
              <a:t>"D'fhreagair a mháistir, 'Maith thú, a sheirbhíseach maith agus dílis! Bhí tú dílis le cúpla rud; cuirfidh mé tú i gceannas ar go leor rudaí. Tar agus roinn sonas do mháistir!'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